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8" r:id="rId6"/>
    <p:sldId id="266" r:id="rId7"/>
    <p:sldId id="267" r:id="rId8"/>
    <p:sldId id="268" r:id="rId9"/>
    <p:sldId id="269" r:id="rId10"/>
    <p:sldId id="257" r:id="rId11"/>
    <p:sldId id="262" r:id="rId12"/>
    <p:sldId id="263" r:id="rId13"/>
    <p:sldId id="264" r:id="rId14"/>
    <p:sldId id="265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88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1" r:id="rId56"/>
    <p:sldId id="312" r:id="rId57"/>
    <p:sldId id="313" r:id="rId58"/>
    <p:sldId id="314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17" autoAdjust="0"/>
    <p:restoredTop sz="91518" autoAdjust="0"/>
  </p:normalViewPr>
  <p:slideViewPr>
    <p:cSldViewPr>
      <p:cViewPr varScale="1">
        <p:scale>
          <a:sx n="68" d="100"/>
          <a:sy n="68" d="100"/>
        </p:scale>
        <p:origin x="-5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3C34-00E9-4B02-B759-2D781EDD9CFE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D0031-A619-4B98-AE28-727D04414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3C34-00E9-4B02-B759-2D781EDD9CFE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D0031-A619-4B98-AE28-727D04414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3C34-00E9-4B02-B759-2D781EDD9CFE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D0031-A619-4B98-AE28-727D04414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3C34-00E9-4B02-B759-2D781EDD9CFE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D0031-A619-4B98-AE28-727D04414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3C34-00E9-4B02-B759-2D781EDD9CFE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D0031-A619-4B98-AE28-727D04414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3C34-00E9-4B02-B759-2D781EDD9CFE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D0031-A619-4B98-AE28-727D04414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3C34-00E9-4B02-B759-2D781EDD9CFE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D0031-A619-4B98-AE28-727D04414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3C34-00E9-4B02-B759-2D781EDD9CFE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D0031-A619-4B98-AE28-727D04414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3C34-00E9-4B02-B759-2D781EDD9CFE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D0031-A619-4B98-AE28-727D04414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3C34-00E9-4B02-B759-2D781EDD9CFE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D0031-A619-4B98-AE28-727D04414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3C34-00E9-4B02-B759-2D781EDD9CFE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D0031-A619-4B98-AE28-727D04414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C3C34-00E9-4B02-B759-2D781EDD9CFE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D0031-A619-4B98-AE28-727D04414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6;&#1072;&#1073;&#1086;&#1095;&#1080;&#1081;%20&#1089;&#1090;&#1086;&#1083;\&#1055;&#1088;&#1086;&#1074;&#1077;&#1076;&#1077;&#1085;&#1080;&#1077;%20&#1087;&#1088;&#1072;&#1079;&#1076;&#1085;&#1080;&#1082;&#1072;\2.%20Say%20hello\Hello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G:\Новая папка\1233178505_shutterstock_46680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4581253"/>
            <a:ext cx="3071802" cy="2276747"/>
          </a:xfrm>
          <a:prstGeom prst="rect">
            <a:avLst/>
          </a:prstGeom>
          <a:noFill/>
        </p:spPr>
      </p:pic>
      <p:pic>
        <p:nvPicPr>
          <p:cNvPr id="1026" name="Picture 2" descr="C:\Documents and Settings\Пользователь\Рабочий стол\say hello\pictures\hell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0"/>
            <a:ext cx="4626937" cy="164302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7" name="Picture 3" descr="C:\Documents and Settings\Пользователь\Рабочий стол\say hello\people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1475960"/>
            <a:ext cx="6181740" cy="5382040"/>
          </a:xfrm>
          <a:prstGeom prst="rect">
            <a:avLst/>
          </a:prstGeom>
          <a:noFill/>
        </p:spPr>
      </p:pic>
      <p:pic>
        <p:nvPicPr>
          <p:cNvPr id="6" name="Hell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 flipH="1">
            <a:off x="8286776" y="357166"/>
            <a:ext cx="447676" cy="447676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G:\Новая папка\1233178505_shutterstock_4668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85000" y="4071918"/>
            <a:ext cx="3759000" cy="2786082"/>
          </a:xfrm>
          <a:prstGeom prst="rect">
            <a:avLst/>
          </a:prstGeom>
          <a:noFill/>
        </p:spPr>
      </p:pic>
      <p:pic>
        <p:nvPicPr>
          <p:cNvPr id="5122" name="Picture 2" descr="D:\Русские песни\Фая\Новая папка (2)\P50501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6572296" cy="4929222"/>
          </a:xfrm>
          <a:prstGeom prst="rect">
            <a:avLst/>
          </a:prstGeom>
          <a:noFill/>
          <a:effectLst>
            <a:softEdge rad="127000"/>
          </a:effectLst>
          <a:scene3d>
            <a:camera prst="perspectiveRight"/>
            <a:lightRig rig="threePt" dir="t"/>
          </a:scene3d>
        </p:spPr>
      </p:pic>
      <p:pic>
        <p:nvPicPr>
          <p:cNvPr id="11" name="Рисунок 10" descr="1_crw6s6w1q1wm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285728"/>
            <a:ext cx="2476496" cy="1857372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G:\Новая папка\1233178505_shutterstock_4668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5" y="4422409"/>
            <a:ext cx="3286116" cy="2435592"/>
          </a:xfrm>
          <a:prstGeom prst="rect">
            <a:avLst/>
          </a:prstGeom>
          <a:noFill/>
        </p:spPr>
      </p:pic>
      <p:pic>
        <p:nvPicPr>
          <p:cNvPr id="7" name="Рисунок 6" descr="1_crw6s6w1q1wm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785794"/>
            <a:ext cx="2333620" cy="1750215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perspectiveBelow"/>
            <a:lightRig rig="threePt" dir="t"/>
          </a:scene3d>
        </p:spPr>
      </p:pic>
      <p:pic>
        <p:nvPicPr>
          <p:cNvPr id="9" name="Рисунок 8" descr="Vena_005-we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0"/>
            <a:ext cx="4786346" cy="672239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G:\Новая папка\1233178505_shutterstock_4668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734083"/>
            <a:ext cx="4214810" cy="3123917"/>
          </a:xfrm>
          <a:prstGeom prst="rect">
            <a:avLst/>
          </a:prstGeom>
          <a:noFill/>
        </p:spPr>
      </p:pic>
      <p:pic>
        <p:nvPicPr>
          <p:cNvPr id="4099" name="Picture 3" descr="C:\Documents and Settings\Пользователь\Рабочий стол\say hello\pictures\priwetstwie_w_gora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5663303" cy="448264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" name="Рисунок 6" descr="1_crw6s6w1q1wm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785794"/>
            <a:ext cx="2333620" cy="1750215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G:\Новая папка\1233178505_shutterstock_4668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4132430"/>
            <a:ext cx="4143372" cy="2725570"/>
          </a:xfrm>
          <a:prstGeom prst="rect">
            <a:avLst/>
          </a:prstGeom>
          <a:noFill/>
        </p:spPr>
      </p:pic>
      <p:pic>
        <p:nvPicPr>
          <p:cNvPr id="11" name="Рисунок 10" descr="1_crw6s6w1q1wm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1071546"/>
            <a:ext cx="2214578" cy="1660934"/>
          </a:xfrm>
          <a:prstGeom prst="rect">
            <a:avLst/>
          </a:prstGeom>
        </p:spPr>
      </p:pic>
      <p:pic>
        <p:nvPicPr>
          <p:cNvPr id="12" name="Рисунок 11" descr="52157144_defaul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1" y="357166"/>
            <a:ext cx="6772903" cy="5000660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G:\Новая папка\1233178505_shutterstock_4668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628186"/>
            <a:ext cx="4357687" cy="3229816"/>
          </a:xfrm>
          <a:prstGeom prst="rect">
            <a:avLst/>
          </a:prstGeom>
          <a:noFill/>
        </p:spPr>
      </p:pic>
      <p:pic>
        <p:nvPicPr>
          <p:cNvPr id="5" name="Рисунок 4" descr="1_crw6s6w1q1wm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6066" y="785794"/>
            <a:ext cx="2547934" cy="1910951"/>
          </a:xfrm>
          <a:prstGeom prst="rect">
            <a:avLst/>
          </a:prstGeom>
        </p:spPr>
      </p:pic>
      <p:pic>
        <p:nvPicPr>
          <p:cNvPr id="8" name="Рисунок 7" descr="1281600798_beautiful-wedding-photography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285727"/>
            <a:ext cx="6357982" cy="5022805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3855927"/>
            <a:ext cx="4045682" cy="3002073"/>
          </a:xfrm>
          <a:prstGeom prst="rect">
            <a:avLst/>
          </a:prstGeom>
        </p:spPr>
      </p:pic>
      <p:pic>
        <p:nvPicPr>
          <p:cNvPr id="4" name="Содержимое 3" descr="2kids_witch_wp_102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357166"/>
            <a:ext cx="6286512" cy="4714884"/>
          </a:xfrm>
          <a:effectLst>
            <a:softEdge rad="127000"/>
          </a:effectLst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87" y="500042"/>
            <a:ext cx="2605695" cy="1956056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43372" y="3186924"/>
            <a:ext cx="4688624" cy="3479164"/>
          </a:xfrm>
        </p:spPr>
      </p:pic>
      <p:pic>
        <p:nvPicPr>
          <p:cNvPr id="5" name="Рисунок 4" descr="334056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-41204"/>
            <a:ext cx="4595630" cy="6899204"/>
          </a:xfrm>
          <a:prstGeom prst="rect">
            <a:avLst/>
          </a:prstGeom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132" y="543125"/>
            <a:ext cx="2928958" cy="2198725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79522" y="3786190"/>
            <a:ext cx="3881036" cy="2879898"/>
          </a:xfrm>
        </p:spPr>
      </p:pic>
      <p:pic>
        <p:nvPicPr>
          <p:cNvPr id="5" name="Рисунок 4" descr="f7c2d604288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1480"/>
            <a:ext cx="4808670" cy="580669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70" y="928670"/>
            <a:ext cx="2571768" cy="1930587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4876" y="3571397"/>
            <a:ext cx="4429124" cy="3286603"/>
          </a:xfrm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4546" y="714356"/>
            <a:ext cx="3235568" cy="2428892"/>
          </a:xfrm>
          <a:prstGeom prst="rect">
            <a:avLst/>
          </a:prstGeom>
        </p:spPr>
      </p:pic>
      <p:pic>
        <p:nvPicPr>
          <p:cNvPr id="7" name="Рисунок 6" descr="ae627beb1f1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14290"/>
            <a:ext cx="4581525" cy="6096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72066" y="3929066"/>
            <a:ext cx="3688492" cy="2737022"/>
          </a:xfrm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714356"/>
            <a:ext cx="2605695" cy="1956056"/>
          </a:xfrm>
          <a:prstGeom prst="rect">
            <a:avLst/>
          </a:prstGeom>
        </p:spPr>
      </p:pic>
      <p:pic>
        <p:nvPicPr>
          <p:cNvPr id="7" name="Рисунок 6" descr="icon15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095" y="785794"/>
            <a:ext cx="5905541" cy="442915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G:\Новая папка\1233178505_shutterstock_4668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5" y="2714620"/>
            <a:ext cx="4357686" cy="4143380"/>
          </a:xfrm>
          <a:prstGeom prst="rect">
            <a:avLst/>
          </a:prstGeom>
          <a:noFill/>
        </p:spPr>
      </p:pic>
      <p:pic>
        <p:nvPicPr>
          <p:cNvPr id="8" name="Picture 2" descr="C:\Documents and Settings\Пользователь\Рабочий стол\say hello\1_crw6s6w1q1wm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14290"/>
            <a:ext cx="2000231" cy="150017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" name="Рисунок 9" descr="1216058610_mozg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7" y="357166"/>
            <a:ext cx="5500727" cy="411454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628" y="3929066"/>
            <a:ext cx="3688492" cy="2737022"/>
          </a:xfrm>
        </p:spPr>
      </p:pic>
      <p:pic>
        <p:nvPicPr>
          <p:cNvPr id="5" name="Рисунок 4" descr="6af225a1b3c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14290"/>
            <a:ext cx="6160212" cy="457203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1142984"/>
            <a:ext cx="2225040" cy="1670304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87576" y="3357562"/>
            <a:ext cx="4458668" cy="3308526"/>
          </a:xfrm>
        </p:spPr>
      </p:pic>
      <p:pic>
        <p:nvPicPr>
          <p:cNvPr id="5" name="Рисунок 4" descr="9509110d9dba8460b78f3757d51fed4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0"/>
            <a:ext cx="4286280" cy="6246125"/>
          </a:xfrm>
          <a:prstGeom prst="rect">
            <a:avLst/>
          </a:prstGeom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46" y="571480"/>
            <a:ext cx="2225040" cy="1670304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0430" y="2670225"/>
            <a:ext cx="5643570" cy="4187775"/>
          </a:xfrm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64" y="714356"/>
            <a:ext cx="2225040" cy="1670304"/>
          </a:xfrm>
          <a:prstGeom prst="rect">
            <a:avLst/>
          </a:prstGeom>
        </p:spPr>
      </p:pic>
      <p:pic>
        <p:nvPicPr>
          <p:cNvPr id="7" name="Рисунок 6" descr="0a16efe933e528fffd115d05fc52672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11634"/>
            <a:ext cx="5857916" cy="4474236"/>
          </a:xfrm>
          <a:prstGeom prst="rect">
            <a:avLst/>
          </a:prstGeom>
          <a:effectLst>
            <a:softEdge rad="317500"/>
          </a:effectLst>
          <a:scene3d>
            <a:camera prst="perspectiveFront"/>
            <a:lightRig rig="threePt" dir="t"/>
          </a:scene3d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14810" y="3200326"/>
            <a:ext cx="4929190" cy="3657674"/>
          </a:xfrm>
        </p:spPr>
      </p:pic>
      <p:pic>
        <p:nvPicPr>
          <p:cNvPr id="5" name="Рисунок 4" descr="27636607_0_12c69_70a397d2_X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61" y="195689"/>
            <a:ext cx="6267289" cy="4590633"/>
          </a:xfrm>
          <a:prstGeom prst="rect">
            <a:avLst/>
          </a:prstGeom>
          <a:effectLst>
            <a:softEdge rad="127000"/>
          </a:effectLst>
          <a:scene3d>
            <a:camera prst="obliqueBottomRight"/>
            <a:lightRig rig="threePt" dir="t"/>
          </a:scene3d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2264" y="214290"/>
            <a:ext cx="2225040" cy="1670304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00826" y="500042"/>
            <a:ext cx="2225040" cy="1670304"/>
          </a:xfrm>
        </p:spPr>
      </p:pic>
      <p:pic>
        <p:nvPicPr>
          <p:cNvPr id="5" name="Рисунок 4" descr="Рисунок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8318" y="3855927"/>
            <a:ext cx="4045682" cy="3002073"/>
          </a:xfrm>
          <a:prstGeom prst="rect">
            <a:avLst/>
          </a:prstGeom>
        </p:spPr>
      </p:pic>
      <p:pic>
        <p:nvPicPr>
          <p:cNvPr id="7" name="Рисунок 6" descr="4cf7a4c4c25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214289"/>
            <a:ext cx="6198387" cy="4855403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55508" y="4120978"/>
            <a:ext cx="3688492" cy="2737022"/>
          </a:xfrm>
        </p:spPr>
      </p:pic>
      <p:pic>
        <p:nvPicPr>
          <p:cNvPr id="5" name="Рисунок 4" descr="3649676726lx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85728"/>
            <a:ext cx="5429288" cy="54292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714356"/>
            <a:ext cx="2225040" cy="1670304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6248" y="3253336"/>
            <a:ext cx="4857752" cy="3604664"/>
          </a:xfrm>
        </p:spPr>
      </p:pic>
      <p:pic>
        <p:nvPicPr>
          <p:cNvPr id="5" name="Рисунок 4" descr="1261518899_20091128dibr-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5" y="285728"/>
            <a:ext cx="4238337" cy="637876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60" y="857232"/>
            <a:ext cx="2225040" cy="1670304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72264" y="214290"/>
            <a:ext cx="2225040" cy="1670304"/>
          </a:xfrm>
        </p:spPr>
      </p:pic>
      <p:pic>
        <p:nvPicPr>
          <p:cNvPr id="5" name="Рисунок 4" descr="Рисунок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54" y="2564206"/>
            <a:ext cx="5786446" cy="4293795"/>
          </a:xfrm>
          <a:prstGeom prst="rect">
            <a:avLst/>
          </a:prstGeom>
        </p:spPr>
      </p:pic>
      <p:pic>
        <p:nvPicPr>
          <p:cNvPr id="6" name="Рисунок 5" descr="cooo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488" y="250718"/>
            <a:ext cx="5102329" cy="524998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6248" y="3253336"/>
            <a:ext cx="4857752" cy="3604664"/>
          </a:xfrm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500042"/>
            <a:ext cx="2225040" cy="1670304"/>
          </a:xfrm>
          <a:prstGeom prst="rect">
            <a:avLst/>
          </a:prstGeom>
        </p:spPr>
      </p:pic>
      <p:pic>
        <p:nvPicPr>
          <p:cNvPr id="7" name="Рисунок 6" descr="12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428604"/>
            <a:ext cx="6000792" cy="4500594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0562" y="3537867"/>
            <a:ext cx="4474310" cy="3320133"/>
          </a:xfrm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428604"/>
            <a:ext cx="2225040" cy="1670304"/>
          </a:xfrm>
          <a:prstGeom prst="rect">
            <a:avLst/>
          </a:prstGeom>
        </p:spPr>
      </p:pic>
      <p:pic>
        <p:nvPicPr>
          <p:cNvPr id="7" name="Рисунок 6" descr="1806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500042"/>
            <a:ext cx="6357982" cy="414262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G:\Новая папка\1233178505_shutterstock_4668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9923" y="3429001"/>
            <a:ext cx="3844077" cy="3429000"/>
          </a:xfrm>
          <a:prstGeom prst="rect">
            <a:avLst/>
          </a:prstGeom>
          <a:noFill/>
        </p:spPr>
      </p:pic>
      <p:pic>
        <p:nvPicPr>
          <p:cNvPr id="9" name="Picture 2" descr="C:\Documents and Settings\Пользователь\Рабочий стол\say hello\1_crw6s6w1q1wm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929198"/>
            <a:ext cx="2571734" cy="192880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Рисунок 11" descr="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5" y="571480"/>
            <a:ext cx="5855683" cy="435771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26880" y="3802917"/>
            <a:ext cx="4117120" cy="3055083"/>
          </a:xfrm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928670"/>
            <a:ext cx="2225040" cy="1670304"/>
          </a:xfrm>
          <a:prstGeom prst="rect">
            <a:avLst/>
          </a:prstGeom>
        </p:spPr>
      </p:pic>
      <p:pic>
        <p:nvPicPr>
          <p:cNvPr id="7" name="Рисунок 6" descr="1235097848_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357166"/>
            <a:ext cx="6455785" cy="428628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29124" y="3359356"/>
            <a:ext cx="4714876" cy="3498644"/>
          </a:xfrm>
        </p:spPr>
      </p:pic>
      <p:pic>
        <p:nvPicPr>
          <p:cNvPr id="5" name="Рисунок 4" descr="12er_walter_we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571480"/>
            <a:ext cx="6096000" cy="42545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8960" y="857232"/>
            <a:ext cx="2225040" cy="1670304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3590877"/>
            <a:ext cx="4402872" cy="3267123"/>
          </a:xfrm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64" y="857232"/>
            <a:ext cx="2225040" cy="1670304"/>
          </a:xfrm>
          <a:prstGeom prst="rect">
            <a:avLst/>
          </a:prstGeom>
        </p:spPr>
      </p:pic>
      <p:pic>
        <p:nvPicPr>
          <p:cNvPr id="7" name="Рисунок 6" descr="Фото057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7" y="625034"/>
            <a:ext cx="6310388" cy="4732792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0562" y="3196049"/>
            <a:ext cx="4643438" cy="3447637"/>
          </a:xfrm>
        </p:spPr>
      </p:pic>
      <p:pic>
        <p:nvPicPr>
          <p:cNvPr id="6" name="Рисунок 5" descr="1_crw6s6w1q1wm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64" y="1285860"/>
            <a:ext cx="2190765" cy="1643074"/>
          </a:xfrm>
          <a:prstGeom prst="rect">
            <a:avLst/>
          </a:prstGeom>
        </p:spPr>
      </p:pic>
      <p:pic>
        <p:nvPicPr>
          <p:cNvPr id="8" name="Рисунок 7" descr="1279177401_depositphotos_3299349_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4290"/>
            <a:ext cx="6191250" cy="6057900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72066" y="4120978"/>
            <a:ext cx="3688492" cy="2737022"/>
          </a:xfrm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702" y="1071546"/>
            <a:ext cx="2225040" cy="1670304"/>
          </a:xfrm>
          <a:prstGeom prst="rect">
            <a:avLst/>
          </a:prstGeom>
        </p:spPr>
      </p:pic>
      <p:pic>
        <p:nvPicPr>
          <p:cNvPr id="7" name="Рисунок 6" descr="0_69a4_2f103836_XL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357166"/>
            <a:ext cx="6429388" cy="4822041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пия Рисунок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3504" y="3786190"/>
            <a:ext cx="3771112" cy="2799956"/>
          </a:xfrm>
        </p:spPr>
      </p:pic>
      <p:pic>
        <p:nvPicPr>
          <p:cNvPr id="6" name="Рисунок 5" descr="1_crw6s6w1q1wm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702" y="714356"/>
            <a:ext cx="2500298" cy="1875224"/>
          </a:xfrm>
          <a:prstGeom prst="rect">
            <a:avLst/>
          </a:prstGeom>
        </p:spPr>
      </p:pic>
      <p:pic>
        <p:nvPicPr>
          <p:cNvPr id="7" name="Рисунок 6" descr="little-miss-sunshine-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714356"/>
            <a:ext cx="6133720" cy="407196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98186" y="3113786"/>
            <a:ext cx="5045814" cy="3744214"/>
          </a:xfrm>
        </p:spPr>
      </p:pic>
      <p:pic>
        <p:nvPicPr>
          <p:cNvPr id="5" name="Рисунок 4" descr="58716460daria_kulaga1024200933405AM-282x4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09" y="285728"/>
            <a:ext cx="4029103" cy="571504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Копия Рисуно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857232"/>
            <a:ext cx="2225040" cy="1670304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3504" y="3929066"/>
            <a:ext cx="3688492" cy="2737022"/>
          </a:xfrm>
        </p:spPr>
      </p:pic>
      <p:pic>
        <p:nvPicPr>
          <p:cNvPr id="5" name="Рисунок 4" descr="va080824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321422"/>
            <a:ext cx="4357718" cy="6536578"/>
          </a:xfrm>
          <a:prstGeom prst="rect">
            <a:avLst/>
          </a:prstGeom>
          <a:effectLst>
            <a:softEdge rad="127000"/>
          </a:effectLst>
          <a:scene3d>
            <a:camera prst="perspectiveRight"/>
            <a:lightRig rig="threePt" dir="t"/>
          </a:scene3d>
        </p:spPr>
      </p:pic>
      <p:pic>
        <p:nvPicPr>
          <p:cNvPr id="6" name="Рисунок 5" descr="Копия Рисуно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322" y="1428736"/>
            <a:ext cx="2225040" cy="1670304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3643887"/>
            <a:ext cx="4331434" cy="3214113"/>
          </a:xfrm>
        </p:spPr>
      </p:pic>
      <p:pic>
        <p:nvPicPr>
          <p:cNvPr id="6" name="Рисунок 5" descr="Копия Рисунок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785794"/>
            <a:ext cx="2225040" cy="1670304"/>
          </a:xfrm>
          <a:prstGeom prst="rect">
            <a:avLst/>
          </a:prstGeom>
        </p:spPr>
      </p:pic>
      <p:pic>
        <p:nvPicPr>
          <p:cNvPr id="7" name="Рисунок 6" descr="shineehellobaby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785794"/>
            <a:ext cx="6183318" cy="410051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_crw6s6w1q1wm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642918"/>
            <a:ext cx="2214610" cy="1660958"/>
          </a:xfrm>
          <a:prstGeom prst="rect">
            <a:avLst/>
          </a:prstGeom>
        </p:spPr>
      </p:pic>
      <p:pic>
        <p:nvPicPr>
          <p:cNvPr id="6" name="Содержимое 3" descr="Рисунок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3677416"/>
            <a:ext cx="4286248" cy="3180584"/>
          </a:xfrm>
          <a:prstGeom prst="rect">
            <a:avLst/>
          </a:prstGeom>
        </p:spPr>
      </p:pic>
      <p:pic>
        <p:nvPicPr>
          <p:cNvPr id="8" name="Содержимое 7" descr="1269411199_winx-3-002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14283" y="1239791"/>
            <a:ext cx="6215106" cy="4143404"/>
          </a:xfrm>
          <a:effectLst>
            <a:softEdge rad="1270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G:\Новая папка\1233178505_shutterstock_4668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0110" y="2786058"/>
            <a:ext cx="5493890" cy="4071942"/>
          </a:xfrm>
          <a:prstGeom prst="rect">
            <a:avLst/>
          </a:prstGeom>
          <a:noFill/>
        </p:spPr>
      </p:pic>
      <p:pic>
        <p:nvPicPr>
          <p:cNvPr id="2053" name="Picture 5" descr="C:\Documents and Settings\Пользователь\Рабочий стол\say hello\pictures\normal_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66"/>
            <a:ext cx="5186398" cy="4286280"/>
          </a:xfrm>
          <a:prstGeom prst="rect">
            <a:avLst/>
          </a:prstGeom>
          <a:noFill/>
          <a:effectLst>
            <a:softEdge rad="127000"/>
          </a:effectLst>
          <a:scene3d>
            <a:camera prst="isometricOffAxis2Left"/>
            <a:lightRig rig="threePt" dir="t"/>
          </a:scene3d>
        </p:spPr>
      </p:pic>
      <p:pic>
        <p:nvPicPr>
          <p:cNvPr id="15" name="Picture 2" descr="C:\Documents and Settings\Пользователь\Рабочий стол\say hello\1_crw6s6w1q1wm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5357826"/>
            <a:ext cx="1714479" cy="128586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annah-montana-ds1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0"/>
            <a:ext cx="5000660" cy="6686275"/>
          </a:xfrm>
          <a:effectLst>
            <a:softEdge rad="127000"/>
          </a:effectLst>
        </p:spPr>
      </p:pic>
      <p:pic>
        <p:nvPicPr>
          <p:cNvPr id="5" name="Рисунок 4" descr="1_crw6s6w1q1wm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1071546"/>
            <a:ext cx="2500362" cy="1875272"/>
          </a:xfrm>
          <a:prstGeom prst="rect">
            <a:avLst/>
          </a:prstGeom>
        </p:spPr>
      </p:pic>
      <p:pic>
        <p:nvPicPr>
          <p:cNvPr id="6" name="Содержимое 3" descr="Рисунок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6" y="4101497"/>
            <a:ext cx="3714744" cy="2756503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194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764" y="928670"/>
            <a:ext cx="6977665" cy="4500594"/>
          </a:xfrm>
          <a:effectLst>
            <a:softEdge rad="317500"/>
          </a:effectLst>
        </p:spPr>
      </p:pic>
      <p:pic>
        <p:nvPicPr>
          <p:cNvPr id="5" name="Рисунок 4" descr="1_crw6s6w1q1wm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92" y="214290"/>
            <a:ext cx="2143108" cy="1607331"/>
          </a:xfrm>
          <a:prstGeom prst="rect">
            <a:avLst/>
          </a:prstGeom>
        </p:spPr>
      </p:pic>
      <p:pic>
        <p:nvPicPr>
          <p:cNvPr id="6" name="Содержимое 3" descr="Рисунок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4790629"/>
            <a:ext cx="2786050" cy="2067371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4ee5a1b25a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214290"/>
            <a:ext cx="4143405" cy="6483568"/>
          </a:xfrm>
          <a:effectLst>
            <a:softEdge rad="127000"/>
          </a:effectLst>
          <a:scene3d>
            <a:camera prst="perspectiveRight"/>
            <a:lightRig rig="threePt" dir="t"/>
          </a:scene3d>
        </p:spPr>
      </p:pic>
      <p:pic>
        <p:nvPicPr>
          <p:cNvPr id="5" name="Рисунок 4" descr="1_crw6s6w1q1wm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1428736"/>
            <a:ext cx="2143108" cy="1607331"/>
          </a:xfrm>
          <a:prstGeom prst="rect">
            <a:avLst/>
          </a:prstGeom>
        </p:spPr>
      </p:pic>
      <p:pic>
        <p:nvPicPr>
          <p:cNvPr id="6" name="Содержимое 3" descr="Рисунок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8065" y="3714752"/>
            <a:ext cx="4235934" cy="3143248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пия Рисунок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29190" y="4058044"/>
            <a:ext cx="3771112" cy="2799956"/>
          </a:xfrm>
        </p:spPr>
      </p:pic>
      <p:pic>
        <p:nvPicPr>
          <p:cNvPr id="5" name="Рисунок 4" descr="normal_M_negrityanskaya_family_428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1" y="214290"/>
            <a:ext cx="6137631" cy="435771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Копия 1_crw6s6w1q1wm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140" y="285728"/>
            <a:ext cx="2428860" cy="1821645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пия 1_crw6s6w1q1wm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57950" y="0"/>
            <a:ext cx="2571768" cy="1928826"/>
          </a:xfrm>
        </p:spPr>
      </p:pic>
      <p:pic>
        <p:nvPicPr>
          <p:cNvPr id="5" name="Рисунок 4" descr="Копия 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3786190"/>
            <a:ext cx="3771112" cy="2799956"/>
          </a:xfrm>
          <a:prstGeom prst="rect">
            <a:avLst/>
          </a:prstGeom>
        </p:spPr>
      </p:pic>
      <p:pic>
        <p:nvPicPr>
          <p:cNvPr id="7" name="Рисунок 6" descr="895408-Ukrainian_women_in_traditional_dress-Ukrain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500042"/>
            <a:ext cx="6028193" cy="3929090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пия 1_crw6s6w1q1wm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11" y="0"/>
            <a:ext cx="3047989" cy="2285992"/>
          </a:xfrm>
        </p:spPr>
      </p:pic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4058044"/>
            <a:ext cx="3771112" cy="2799956"/>
          </a:xfrm>
          <a:prstGeom prst="rect">
            <a:avLst/>
          </a:prstGeom>
        </p:spPr>
      </p:pic>
      <p:pic>
        <p:nvPicPr>
          <p:cNvPr id="6" name="Рисунок 5" descr="005.64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214290"/>
            <a:ext cx="4279900" cy="6096000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пия 1_crw6s6w1q1wm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72198" y="0"/>
            <a:ext cx="2819403" cy="2114552"/>
          </a:xfrm>
        </p:spPr>
      </p:pic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3786190"/>
            <a:ext cx="3771112" cy="2799956"/>
          </a:xfrm>
          <a:prstGeom prst="rect">
            <a:avLst/>
          </a:prstGeom>
        </p:spPr>
      </p:pic>
      <p:pic>
        <p:nvPicPr>
          <p:cNvPr id="6" name="Рисунок 5" descr="120185150602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095" y="285728"/>
            <a:ext cx="5810290" cy="4357718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пия 1_crw6s6w1q1wm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00760" y="0"/>
            <a:ext cx="2541056" cy="1905792"/>
          </a:xfrm>
        </p:spPr>
      </p:pic>
      <p:pic>
        <p:nvPicPr>
          <p:cNvPr id="5" name="Рисунок 4" descr="Рисунок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3151" y="4108622"/>
            <a:ext cx="3700849" cy="2749378"/>
          </a:xfrm>
          <a:prstGeom prst="rect">
            <a:avLst/>
          </a:prstGeom>
        </p:spPr>
      </p:pic>
      <p:pic>
        <p:nvPicPr>
          <p:cNvPr id="6" name="Рисунок 5" descr="1243801592_696d673039322e6a706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214290"/>
            <a:ext cx="4329841" cy="6286520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пия 1_crw6s6w1q1wm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388" y="214290"/>
            <a:ext cx="2517242" cy="1887932"/>
          </a:xfrm>
        </p:spPr>
      </p:pic>
      <p:pic>
        <p:nvPicPr>
          <p:cNvPr id="5" name="Рисунок 4" descr="Копия 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3786190"/>
            <a:ext cx="3771112" cy="2799956"/>
          </a:xfrm>
          <a:prstGeom prst="rect">
            <a:avLst/>
          </a:prstGeom>
        </p:spPr>
      </p:pic>
      <p:pic>
        <p:nvPicPr>
          <p:cNvPr id="6" name="Рисунок 5" descr="i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7" y="553621"/>
            <a:ext cx="5548350" cy="4161263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43702" y="214290"/>
            <a:ext cx="2237232" cy="1682496"/>
          </a:xfrm>
        </p:spPr>
      </p:pic>
      <p:pic>
        <p:nvPicPr>
          <p:cNvPr id="5" name="Рисунок 4" descr="Рисунок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4108622"/>
            <a:ext cx="3700849" cy="2749378"/>
          </a:xfrm>
          <a:prstGeom prst="rect">
            <a:avLst/>
          </a:prstGeom>
        </p:spPr>
      </p:pic>
      <p:pic>
        <p:nvPicPr>
          <p:cNvPr id="7" name="Рисунок 6" descr="fac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19" y="357166"/>
            <a:ext cx="5914076" cy="4429156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G:\Новая папка\1233178505_shutterstock_4668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96243" y="3709663"/>
            <a:ext cx="4247757" cy="3148337"/>
          </a:xfrm>
          <a:prstGeom prst="rect">
            <a:avLst/>
          </a:prstGeom>
          <a:noFill/>
        </p:spPr>
      </p:pic>
      <p:pic>
        <p:nvPicPr>
          <p:cNvPr id="2051" name="Picture 3" descr="C:\Documents and Settings\Пользователь\Рабочий стол\say hello\pictures\1269411184_winx-3-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1" y="214290"/>
            <a:ext cx="6322263" cy="421484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Пользователь\Рабочий стол\say hello\1_crw6s6w1q1wm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500042"/>
            <a:ext cx="2166953" cy="1625214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пия 1_crw6s6w1q1wm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53168" y="214290"/>
            <a:ext cx="2476517" cy="1857388"/>
          </a:xfrm>
        </p:spPr>
      </p:pic>
      <p:pic>
        <p:nvPicPr>
          <p:cNvPr id="5" name="Рисунок 4" descr="Рисунок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4108622"/>
            <a:ext cx="3700849" cy="2749378"/>
          </a:xfrm>
          <a:prstGeom prst="rect">
            <a:avLst/>
          </a:prstGeom>
        </p:spPr>
      </p:pic>
      <p:pic>
        <p:nvPicPr>
          <p:cNvPr id="7" name="Рисунок 6" descr="getImage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800" y="855793"/>
            <a:ext cx="6002711" cy="4502033"/>
          </a:xfrm>
          <a:prstGeom prst="rect">
            <a:avLst/>
          </a:prstGeom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пия 1_crw6s6w1q1wm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12" y="1"/>
            <a:ext cx="2857488" cy="2143116"/>
          </a:xfrm>
        </p:spPr>
      </p:pic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3857628"/>
            <a:ext cx="3771112" cy="2799956"/>
          </a:xfrm>
          <a:prstGeom prst="rect">
            <a:avLst/>
          </a:prstGeom>
        </p:spPr>
      </p:pic>
      <p:pic>
        <p:nvPicPr>
          <p:cNvPr id="8" name="Рисунок 7" descr="a002639a962ebc6177947359cceba1c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214290"/>
            <a:ext cx="4572000" cy="6096000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6933600004719358482b37589a9463ef90eabd7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357166"/>
            <a:ext cx="3982444" cy="5956351"/>
          </a:xfrm>
        </p:spPr>
      </p:pic>
      <p:pic>
        <p:nvPicPr>
          <p:cNvPr id="5" name="Рисунок 4" descr="Копия 1_crw6s6w1q1wm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477" y="0"/>
            <a:ext cx="3238523" cy="2428892"/>
          </a:xfrm>
          <a:prstGeom prst="rect">
            <a:avLst/>
          </a:prstGeom>
        </p:spPr>
      </p:pic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3714752"/>
            <a:ext cx="3771112" cy="2799956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пия 1_crw6s6w1q1wm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77014" y="1"/>
            <a:ext cx="2666985" cy="2000239"/>
          </a:xfrm>
        </p:spPr>
      </p:pic>
      <p:pic>
        <p:nvPicPr>
          <p:cNvPr id="5" name="Рисунок 4" descr="Рисунок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4214765"/>
            <a:ext cx="3557973" cy="2643235"/>
          </a:xfrm>
          <a:prstGeom prst="rect">
            <a:avLst/>
          </a:prstGeom>
        </p:spPr>
      </p:pic>
      <p:pic>
        <p:nvPicPr>
          <p:cNvPr id="9" name="Рисунок 8" descr="P10202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571480"/>
            <a:ext cx="6143636" cy="4607728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картинки\400_F_10530484_YhRGH9RkHGxVsymNEBbLFRQDE05nCfX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85926"/>
            <a:ext cx="5080000" cy="4470400"/>
          </a:xfrm>
          <a:prstGeom prst="rect">
            <a:avLst/>
          </a:prstGeom>
          <a:noFill/>
        </p:spPr>
      </p:pic>
      <p:pic>
        <p:nvPicPr>
          <p:cNvPr id="5" name="Содержимое 3" descr="Копия 1_crw6s6w1q1wm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77014" y="1"/>
            <a:ext cx="2666985" cy="2000239"/>
          </a:xfrm>
        </p:spPr>
      </p:pic>
      <p:pic>
        <p:nvPicPr>
          <p:cNvPr id="6" name="Рисунок 5" descr="Рисунок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6" y="4214765"/>
            <a:ext cx="3557973" cy="2643235"/>
          </a:xfrm>
          <a:prstGeom prst="rect">
            <a:avLst/>
          </a:prstGeom>
        </p:spPr>
      </p:pic>
      <p:pic>
        <p:nvPicPr>
          <p:cNvPr id="7" name="Содержимое 3" descr="Копия 1_crw6s6w1q1wm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12" y="285728"/>
            <a:ext cx="2666985" cy="2000239"/>
          </a:xfrm>
        </p:spPr>
      </p:pic>
      <p:pic>
        <p:nvPicPr>
          <p:cNvPr id="8" name="Содержимое 3" descr="Копия 1_crw6s6w1q1wm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15" y="0"/>
            <a:ext cx="2666985" cy="2000239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6027" y="4214765"/>
            <a:ext cx="3557973" cy="2643235"/>
          </a:xfrm>
          <a:prstGeom prst="rect">
            <a:avLst/>
          </a:prstGeom>
        </p:spPr>
      </p:pic>
      <p:pic>
        <p:nvPicPr>
          <p:cNvPr id="4" name="Содержимое 3" descr="P111023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928670"/>
            <a:ext cx="6034617" cy="4525963"/>
          </a:xfrm>
        </p:spPr>
      </p:pic>
      <p:pic>
        <p:nvPicPr>
          <p:cNvPr id="5" name="Содержимое 3" descr="Копия 1_crw6s6w1q1wm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15" y="0"/>
            <a:ext cx="2666985" cy="2000239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Рисунок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14942" y="4108622"/>
            <a:ext cx="3700849" cy="2749378"/>
          </a:xfrm>
          <a:prstGeom prst="rect">
            <a:avLst/>
          </a:prstGeom>
        </p:spPr>
      </p:pic>
      <p:pic>
        <p:nvPicPr>
          <p:cNvPr id="5" name="Содержимое 3" descr="Копия 1_crw6s6w1q1wm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15" y="0"/>
            <a:ext cx="2666985" cy="2000239"/>
          </a:xfrm>
          <a:prstGeom prst="rect">
            <a:avLst/>
          </a:prstGeom>
        </p:spPr>
      </p:pic>
      <p:pic>
        <p:nvPicPr>
          <p:cNvPr id="8" name="Рисунок 7" descr="P102027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535737"/>
            <a:ext cx="6429420" cy="4822065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21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09863" y="2071678"/>
            <a:ext cx="3524274" cy="2643207"/>
          </a:xfrm>
        </p:spPr>
      </p:pic>
    </p:spTree>
  </p:cSld>
  <p:clrMapOvr>
    <a:masterClrMapping/>
  </p:clrMapOvr>
  <p:transition advTm="100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G:\Новая папка\1233178505_shutterstock_466809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85642" y="3850040"/>
            <a:ext cx="4058358" cy="3007960"/>
          </a:xfrm>
          <a:prstGeom prst="rect">
            <a:avLst/>
          </a:prstGeom>
          <a:noFill/>
        </p:spPr>
      </p:pic>
      <p:pic>
        <p:nvPicPr>
          <p:cNvPr id="6148" name="Picture 4" descr="C:\Documents and Settings\Пользователь\Рабочий стол\say hello\1258130973_bvcjv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46" y="214290"/>
            <a:ext cx="6597302" cy="535785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8" name="Рисунок 7" descr="1_crw6s6w1q1wm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6578" y="142852"/>
            <a:ext cx="2143108" cy="1607331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633717"/>
            <a:ext cx="4342616" cy="3224283"/>
          </a:xfrm>
          <a:prstGeom prst="rect">
            <a:avLst/>
          </a:prstGeom>
        </p:spPr>
      </p:pic>
      <p:pic>
        <p:nvPicPr>
          <p:cNvPr id="2" name="Рисунок 1" descr="1_crw6s6w1q1wm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1214422"/>
            <a:ext cx="2214546" cy="1660910"/>
          </a:xfrm>
          <a:prstGeom prst="rect">
            <a:avLst/>
          </a:prstGeom>
        </p:spPr>
      </p:pic>
      <p:pic>
        <p:nvPicPr>
          <p:cNvPr id="3" name="Рисунок 2" descr="092bf54b0db65bd568a0a6a2e07e9cfc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27"/>
            <a:ext cx="6847811" cy="4572231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8092" y="3571877"/>
            <a:ext cx="4425908" cy="3286124"/>
          </a:xfrm>
        </p:spPr>
      </p:pic>
      <p:pic>
        <p:nvPicPr>
          <p:cNvPr id="6" name="Рисунок 5" descr="1_crw6s6w1q1wm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322" y="1714488"/>
            <a:ext cx="2233620" cy="1675215"/>
          </a:xfrm>
          <a:prstGeom prst="rect">
            <a:avLst/>
          </a:prstGeom>
        </p:spPr>
      </p:pic>
      <p:pic>
        <p:nvPicPr>
          <p:cNvPr id="8" name="Рисунок 7" descr="tumblr_kp7ba76KcM1qzdm8zo1_4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5" y="0"/>
            <a:ext cx="4555617" cy="656429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77358" y="3786190"/>
            <a:ext cx="4137258" cy="3071810"/>
          </a:xfrm>
        </p:spPr>
      </p:pic>
      <p:pic>
        <p:nvPicPr>
          <p:cNvPr id="5" name="Рисунок 4" descr="1_crw6s6w1q1wm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78" y="357166"/>
            <a:ext cx="2095483" cy="1571612"/>
          </a:xfrm>
          <a:prstGeom prst="rect">
            <a:avLst/>
          </a:prstGeom>
        </p:spPr>
      </p:pic>
      <p:pic>
        <p:nvPicPr>
          <p:cNvPr id="6" name="Рисунок 5" descr="0000364065-preview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66" y="321571"/>
            <a:ext cx="6532092" cy="4893379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0</Words>
  <Application>Microsoft Office PowerPoint</Application>
  <PresentationFormat>Экран (4:3)</PresentationFormat>
  <Paragraphs>0</Paragraphs>
  <Slides>58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Admin</cp:lastModifiedBy>
  <cp:revision>34</cp:revision>
  <dcterms:created xsi:type="dcterms:W3CDTF">2010-09-21T14:34:26Z</dcterms:created>
  <dcterms:modified xsi:type="dcterms:W3CDTF">2010-09-23T10:36:18Z</dcterms:modified>
</cp:coreProperties>
</file>